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"/>
      <p:regular r:id="rId15"/>
    </p:embeddedFont>
    <p:embeddedFont>
      <p:font typeface="Spline Sans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Simulação de trafego utilizando Java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os desafios e resultados da simulação de tráfego desenvolvida em Java.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997" y="431363"/>
            <a:ext cx="3628787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Tecnologias utilizadas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97" y="1180743"/>
            <a:ext cx="3236119" cy="20000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8997" y="3376732"/>
            <a:ext cx="174283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Java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548997" y="3688675"/>
            <a:ext cx="3236119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Linguagem principal para a simulação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093" y="1180743"/>
            <a:ext cx="3236119" cy="20000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81093" y="3376732"/>
            <a:ext cx="174283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Loombok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3981093" y="3688675"/>
            <a:ext cx="3236119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Bliblioteca utilizada para  produtividade, gerando getters e setter automáticamente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981093" y="4284464"/>
            <a:ext cx="3236119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188" y="1180743"/>
            <a:ext cx="3236119" cy="200001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13188" y="3376732"/>
            <a:ext cx="174283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Jackson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7413188" y="3688675"/>
            <a:ext cx="3236119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Bliblioteca para consumo de json e </a:t>
            </a:r>
            <a:endParaRPr lang="en-US" sz="12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5284" y="1180743"/>
            <a:ext cx="3236119" cy="200001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45284" y="3376732"/>
            <a:ext cx="174283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JavaFx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10845284" y="3688675"/>
            <a:ext cx="3236119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Utilizada para criar componentes gráficos para facilitar a visualização</a:t>
            </a:r>
            <a:endParaRPr lang="en-US" sz="12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97" y="4848939"/>
            <a:ext cx="3236119" cy="200001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48997" y="7044928"/>
            <a:ext cx="174283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Python e OSMx</a:t>
            </a:r>
            <a:endParaRPr lang="en-US" sz="1350" dirty="0"/>
          </a:p>
        </p:txBody>
      </p:sp>
      <p:sp>
        <p:nvSpPr>
          <p:cNvPr id="18" name="Text 11"/>
          <p:cNvSpPr/>
          <p:nvPr/>
        </p:nvSpPr>
        <p:spPr>
          <a:xfrm>
            <a:off x="548997" y="7356872"/>
            <a:ext cx="3236119" cy="752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Script em python utilizado para gerar um json com as estruturas necessárias para gerar um grafo no formato de Teresina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18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Heurísticas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446734"/>
            <a:ext cx="4095036" cy="25309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2862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Padrão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777270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Heurística padrão com semáforos com tempos de verde, vermelho e amarelo fixos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682" y="2446734"/>
            <a:ext cx="4095036" cy="25309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7682" y="52862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Energia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67682" y="5777270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Foco em fazer menos trocas de  cores do sinal, a fim de economizar energia dos semáforos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328" y="2446734"/>
            <a:ext cx="4095036" cy="25309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1328" y="52862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Espera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671328" y="5777270"/>
            <a:ext cx="40950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Heurística com foco em reduzir o tempo de espera dos veículos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911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7468" y="3039189"/>
            <a:ext cx="6164580" cy="553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Desafios no Desenvolvimento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97468" y="3891677"/>
            <a:ext cx="6518196" cy="1797010"/>
          </a:xfrm>
          <a:prstGeom prst="roundRect">
            <a:avLst>
              <a:gd name="adj" fmla="val 1663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19520" y="4113728"/>
            <a:ext cx="2358033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Integração com Javafx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919520" y="4510088"/>
            <a:ext cx="6074093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ouve desafios na integração da simulação com JavaFX, especialmente para sincronizar a lógica do sistema com a visualização gráfica de forma fluida e eficiente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855" y="3891677"/>
            <a:ext cx="6518196" cy="1797010"/>
          </a:xfrm>
          <a:prstGeom prst="roundRect">
            <a:avLst>
              <a:gd name="adj" fmla="val 1663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36907" y="4113728"/>
            <a:ext cx="3568303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Montagem do Grafo: JSON + OSMx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636907" y="4510088"/>
            <a:ext cx="6074093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Conversão dos Dados do OSMx em um JSON de Grafo e Consumo na Simulação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7468" y="5887879"/>
            <a:ext cx="6518196" cy="1797010"/>
          </a:xfrm>
          <a:prstGeom prst="roundRect">
            <a:avLst>
              <a:gd name="adj" fmla="val 1663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19520" y="6109930"/>
            <a:ext cx="2508052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Heurísticas e semáforos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919520" y="6506289"/>
            <a:ext cx="6074093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Desafio em criar heurísticas para controlar semáforos e sincronizá-los com os ticks da simulação, garantindo um fluxo de tráfego realista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855" y="5887879"/>
            <a:ext cx="6518196" cy="1797010"/>
          </a:xfrm>
          <a:prstGeom prst="roundRect">
            <a:avLst>
              <a:gd name="adj" fmla="val 16635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36907" y="6109930"/>
            <a:ext cx="2932509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Complexidade do algoritimo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636907" y="6506289"/>
            <a:ext cx="6074093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algoritmo para controlar os semáforos revelou-se mais complexo do que o esperado, causando um desafio significativo durante o desenvolvimento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068" y="748546"/>
            <a:ext cx="4686776" cy="585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Resultados Finais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738068" y="1650683"/>
            <a:ext cx="474464" cy="474464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23392" y="1723073"/>
            <a:ext cx="2343388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Precisão Atingida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423392" y="2142411"/>
            <a:ext cx="69825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Os veículos chegam ao destino com sucesso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38068" y="2901434"/>
            <a:ext cx="474464" cy="474464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23392" y="2973824"/>
            <a:ext cx="270069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Monitoramento por Logs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423392" y="3393162"/>
            <a:ext cx="6982539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sistema mostra logs para facilitar a identificação de erros, acompanhar operações em tempo real e melhorar a manutenção da simulação.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38068" y="4489490"/>
            <a:ext cx="474464" cy="474464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23392" y="4561880"/>
            <a:ext cx="294001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Requisitos Implementados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423392" y="4981218"/>
            <a:ext cx="69825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Principais requisitos solicitados foram entregues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38068" y="5740241"/>
            <a:ext cx="474464" cy="474464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423392" y="5812631"/>
            <a:ext cx="2343388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Aplicações Práticas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423392" y="6231969"/>
            <a:ext cx="6982539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Noção da aplicação das estruturas de dados utilizadas para diferentes cenários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38068" y="7143750"/>
            <a:ext cx="766786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2099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Possíveis Melhorias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377083"/>
            <a:ext cx="185142" cy="886063"/>
          </a:xfrm>
          <a:prstGeom prst="roundRect">
            <a:avLst>
              <a:gd name="adj" fmla="val 20002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19463" y="2377083"/>
            <a:ext cx="333065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Otimização de Algoritmos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419463" y="2868097"/>
            <a:ext cx="1234690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Melhorar os ciclos da simulação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1234321" y="3509962"/>
            <a:ext cx="185142" cy="886063"/>
          </a:xfrm>
          <a:prstGeom prst="roundRect">
            <a:avLst>
              <a:gd name="adj" fmla="val 200026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789748" y="3509962"/>
            <a:ext cx="32756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Otimização de semáforos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789748" y="4000976"/>
            <a:ext cx="119766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Melhorar o comportamento dos ticks dos semáforos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1604605" y="4642842"/>
            <a:ext cx="185142" cy="886063"/>
          </a:xfrm>
          <a:prstGeom prst="roundRect">
            <a:avLst>
              <a:gd name="adj" fmla="val 200026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160032" y="4642842"/>
            <a:ext cx="444186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Refatoração da lógica dos veículos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2160032" y="5133856"/>
            <a:ext cx="1160633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Criação de uma lógica mais inteligente para o veículos que se adaptem a filas e semáforos fechados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1975009" y="5775722"/>
            <a:ext cx="185142" cy="886063"/>
          </a:xfrm>
          <a:prstGeom prst="roundRect">
            <a:avLst>
              <a:gd name="adj" fmla="val 200026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530435" y="5775722"/>
            <a:ext cx="380059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Expansão de Funcionalidades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2530435" y="6266736"/>
            <a:ext cx="1123592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Adicionar recursos para ampliar o escopo da simulação.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1371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Conclusão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16980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666280" y="325457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Aprendizado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666280" y="3745587"/>
            <a:ext cx="329279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simulação foi bastante importante para o aprendizado de estruturas de dados e  suas aplicações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67682" y="316980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069925" y="325457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Adaptação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6069925" y="3745587"/>
            <a:ext cx="3292793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construção da simulação nos exigiu adaptar aos prazos e realizar reajustes no escopo do projeto, o que resultou em um código final mais sólido e alinhado às necessidades.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71328" y="316980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73571" y="325457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Sugestões?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0473571" y="3745587"/>
            <a:ext cx="329279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projeto está aberto para sugestões de melhorias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572000" y="338923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Obrigado!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864037" y="444531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2025-05-22T19:01:23Z</dcterms:created>
  <dcterms:modified xsi:type="dcterms:W3CDTF">2025-05-22T19:01:23Z</dcterms:modified>
</cp:coreProperties>
</file>